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D8FA2-1D87-4E11-9D23-C4A443BD12EC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9DFA48-2192-48FC-BF2E-91BC1FE6ED0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Роль наглядной информации в сотрудничестве детского сада с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семьей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/>
              <a:t>Прокопенко О.В.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оспитатель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smtClean="0"/>
              <a:t>квалификационной категории</a:t>
            </a:r>
          </a:p>
          <a:p>
            <a:r>
              <a:rPr lang="ru-RU" dirty="0" smtClean="0"/>
              <a:t>МДОУ ДС ОВ № 384 г.Челябинска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г</a:t>
            </a:r>
            <a:r>
              <a:rPr lang="ru-RU" dirty="0" smtClean="0"/>
              <a:t>. Челябинск 2010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6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850" y="714375"/>
            <a:ext cx="7480300" cy="561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6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168778" cy="3126584"/>
          </a:xfrm>
        </p:spPr>
      </p:pic>
      <p:pic>
        <p:nvPicPr>
          <p:cNvPr id="5" name="Рисунок 4" descr="IMG_6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00037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6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34078"/>
            <a:ext cx="5008038" cy="3756029"/>
          </a:xfrm>
          <a:prstGeom prst="rect">
            <a:avLst/>
          </a:prstGeom>
        </p:spPr>
      </p:pic>
      <p:pic>
        <p:nvPicPr>
          <p:cNvPr id="4" name="Содержимое 3" descr="IMG_68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4355052" cy="3266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В нашем детском саду материалы для внимания родителей предоставлены различные информационные стенды…</a:t>
            </a:r>
            <a:endParaRPr lang="ru-RU" sz="2400" dirty="0"/>
          </a:p>
        </p:txBody>
      </p:sp>
      <p:pic>
        <p:nvPicPr>
          <p:cNvPr id="4" name="Содержимое 3" descr="IMG_6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721" y="1970285"/>
            <a:ext cx="2714644" cy="2035983"/>
          </a:xfrm>
        </p:spPr>
      </p:pic>
      <p:pic>
        <p:nvPicPr>
          <p:cNvPr id="5" name="Рисунок 4" descr="IMG_6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928802"/>
            <a:ext cx="2666987" cy="2791054"/>
          </a:xfrm>
          <a:prstGeom prst="rect">
            <a:avLst/>
          </a:prstGeom>
        </p:spPr>
      </p:pic>
      <p:pic>
        <p:nvPicPr>
          <p:cNvPr id="6" name="Рисунок 5" descr="IMG_6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214554"/>
            <a:ext cx="2571750" cy="3429000"/>
          </a:xfrm>
          <a:prstGeom prst="rect">
            <a:avLst/>
          </a:prstGeom>
        </p:spPr>
      </p:pic>
      <p:pic>
        <p:nvPicPr>
          <p:cNvPr id="7" name="Рисунок 6" descr="IMG_6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663" y="4221088"/>
            <a:ext cx="2571736" cy="1928802"/>
          </a:xfrm>
          <a:prstGeom prst="rect">
            <a:avLst/>
          </a:prstGeom>
        </p:spPr>
      </p:pic>
      <p:pic>
        <p:nvPicPr>
          <p:cNvPr id="8" name="Рисунок 7" descr="IMG_6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929198"/>
            <a:ext cx="1928794" cy="144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 Для Вас,…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" name="Рисунок 4" descr="IMG_6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786058"/>
            <a:ext cx="4857784" cy="3643338"/>
          </a:xfrm>
          <a:prstGeom prst="rect">
            <a:avLst/>
          </a:prstGeom>
        </p:spPr>
      </p:pic>
      <p:pic>
        <p:nvPicPr>
          <p:cNvPr id="4" name="Содержимое 3" descr="IMG_68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7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960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… родители !»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Содержимое 5" descr="IMG_6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217675" cy="4290233"/>
          </a:xfrm>
        </p:spPr>
      </p:pic>
      <p:pic>
        <p:nvPicPr>
          <p:cNvPr id="7" name="Рисунок 6" descr="IMG_6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 Будем здоровы».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712110" cy="2784082"/>
          </a:xfrm>
        </p:spPr>
      </p:pic>
      <p:pic>
        <p:nvPicPr>
          <p:cNvPr id="6" name="Рисунок 5" descr="IMG_6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428868"/>
            <a:ext cx="3143254" cy="419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« Чем мы занимались</a:t>
            </a:r>
            <a:r>
              <a:rPr lang="ru-RU" sz="4400" b="1" dirty="0" smtClean="0">
                <a:latin typeface="Monotype Corsiva" pitchFamily="66" charset="0"/>
              </a:rPr>
              <a:t>»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_6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571744"/>
            <a:ext cx="5143504" cy="3857628"/>
          </a:xfrm>
          <a:prstGeom prst="rect">
            <a:avLst/>
          </a:prstGeom>
        </p:spPr>
      </p:pic>
      <p:pic>
        <p:nvPicPr>
          <p:cNvPr id="4" name="Содержимое 3" descr="IMG_68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4240216" cy="3180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 Цыплятки».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850112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IMG_6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9475" y="785813"/>
            <a:ext cx="7385049" cy="553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63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Роль наглядной информации в сотрудничестве детского сада с семьей</vt:lpstr>
      <vt:lpstr>    В нашем детском саду материалы для внимания родителей предоставлены различные информационные стенды…</vt:lpstr>
      <vt:lpstr>« Для Вас,…</vt:lpstr>
      <vt:lpstr>… родители !»</vt:lpstr>
      <vt:lpstr>« Будем здоровы».</vt:lpstr>
      <vt:lpstr>« Чем мы занимались»</vt:lpstr>
      <vt:lpstr>Презентация PowerPoint</vt:lpstr>
      <vt:lpstr>« Цыплятки».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наглядной информации в сотрудничестве детского сада с семьей.</dc:title>
  <dc:creator>User</dc:creator>
  <cp:lastModifiedBy>Елена</cp:lastModifiedBy>
  <cp:revision>5</cp:revision>
  <dcterms:created xsi:type="dcterms:W3CDTF">2010-09-03T07:17:00Z</dcterms:created>
  <dcterms:modified xsi:type="dcterms:W3CDTF">2011-07-25T14:48:09Z</dcterms:modified>
</cp:coreProperties>
</file>