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9BF4D6-E713-4F54-BD41-FF5D32828DC8}" type="datetimeFigureOut">
              <a:rPr lang="ru-RU" smtClean="0"/>
              <a:t>30.07.2011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0AF74A-BB2A-41D1-BAE3-E38830802FD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Monotype Corsiva" pitchFamily="66" charset="0"/>
              </a:rPr>
              <a:t>«Использование малых </a:t>
            </a:r>
            <a:r>
              <a:rPr lang="en-US" sz="3600" dirty="0">
                <a:latin typeface="Monotype Corsiva" pitchFamily="66" charset="0"/>
              </a:rPr>
              <a:t> </a:t>
            </a:r>
            <a:r>
              <a:rPr lang="ru-RU" sz="3600">
                <a:latin typeface="Monotype Corsiva" pitchFamily="66" charset="0"/>
              </a:rPr>
              <a:t>форм устного народного творчества, как средство развития детей раннего возраста»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4752"/>
            <a:ext cx="7854696" cy="2571768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Выполнила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Воспитатель первой </a:t>
            </a:r>
          </a:p>
          <a:p>
            <a:r>
              <a:rPr lang="ru-RU" dirty="0" smtClean="0"/>
              <a:t>квалификационной категории</a:t>
            </a:r>
          </a:p>
          <a:p>
            <a:r>
              <a:rPr lang="ru-RU" dirty="0" err="1" smtClean="0"/>
              <a:t>Окишева</a:t>
            </a:r>
            <a:r>
              <a:rPr lang="ru-RU" dirty="0" smtClean="0"/>
              <a:t> О.А.</a:t>
            </a:r>
          </a:p>
          <a:p>
            <a:r>
              <a:rPr lang="ru-RU" dirty="0" err="1" smtClean="0"/>
              <a:t>г.Челябинск</a:t>
            </a:r>
            <a:r>
              <a:rPr lang="ru-RU" dirty="0" smtClean="0"/>
              <a:t>, 2010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57166"/>
            <a:ext cx="4114800" cy="18573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На дубочке,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Тут сидят два голубочка.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У них шейки голубые,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У них перья золотые.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6" name="Рисунок 5" descr="IMG_6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818356"/>
            <a:ext cx="4933750" cy="3700313"/>
          </a:xfrm>
          <a:prstGeom prst="rect">
            <a:avLst/>
          </a:prstGeom>
        </p:spPr>
      </p:pic>
      <p:pic>
        <p:nvPicPr>
          <p:cNvPr id="4" name="Содержимое 3" descr="IMG_69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357718" cy="326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100" y="285750"/>
            <a:ext cx="8051800" cy="6038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Не шумите, мыши,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Кошечка услышит!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Тише, тише, тише!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Ш – </a:t>
            </a:r>
            <a:r>
              <a:rPr lang="ru-RU" sz="2800" b="1" dirty="0" err="1" smtClean="0">
                <a:latin typeface="Monotype Corsiva" pitchFamily="66" charset="0"/>
              </a:rPr>
              <a:t>ш</a:t>
            </a:r>
            <a:r>
              <a:rPr lang="ru-RU" sz="2800" b="1" dirty="0" smtClean="0">
                <a:latin typeface="Monotype Corsiva" pitchFamily="66" charset="0"/>
              </a:rPr>
              <a:t> – </a:t>
            </a:r>
            <a:r>
              <a:rPr lang="ru-RU" sz="2800" b="1" dirty="0" err="1" smtClean="0">
                <a:latin typeface="Monotype Corsiva" pitchFamily="66" charset="0"/>
              </a:rPr>
              <a:t>ш</a:t>
            </a:r>
            <a:r>
              <a:rPr lang="ru-RU" sz="2800" b="1" dirty="0" smtClean="0">
                <a:latin typeface="Monotype Corsiva" pitchFamily="66" charset="0"/>
              </a:rPr>
              <a:t> – </a:t>
            </a:r>
            <a:r>
              <a:rPr lang="ru-RU" sz="2800" b="1" dirty="0" err="1" smtClean="0">
                <a:latin typeface="Monotype Corsiva" pitchFamily="66" charset="0"/>
              </a:rPr>
              <a:t>ш</a:t>
            </a:r>
            <a:r>
              <a:rPr lang="ru-RU" sz="2800" b="1" dirty="0" smtClean="0">
                <a:latin typeface="Monotype Corsiva" pitchFamily="66" charset="0"/>
              </a:rPr>
              <a:t>!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Содержимое 3" descr="IMG_6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857652" cy="12858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Белка зайчику сказала :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« У меня орешков мало.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Ну – </a:t>
            </a:r>
            <a:r>
              <a:rPr lang="ru-RU" sz="2400" b="1" dirty="0" err="1" smtClean="0">
                <a:latin typeface="Monotype Corsiva" pitchFamily="66" charset="0"/>
              </a:rPr>
              <a:t>ка</a:t>
            </a:r>
            <a:r>
              <a:rPr lang="ru-RU" sz="2400" b="1" dirty="0" smtClean="0">
                <a:latin typeface="Monotype Corsiva" pitchFamily="66" charset="0"/>
              </a:rPr>
              <a:t> зайка, помогай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Собирать мне урожай.»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Рисунок 5" descr="IMG_68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6286512" cy="4714884"/>
          </a:xfrm>
          <a:prstGeom prst="rect">
            <a:avLst/>
          </a:prstGeom>
        </p:spPr>
      </p:pic>
      <p:pic>
        <p:nvPicPr>
          <p:cNvPr id="4" name="Содержимое 3" descr="IMG_68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52419" y="142853"/>
            <a:ext cx="4000528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572560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2858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Для привлечения внимания детей подбирается разнообразный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7" name="Рисунок 6" descr="IMG_6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85728"/>
            <a:ext cx="3929090" cy="4762533"/>
          </a:xfrm>
          <a:prstGeom prst="rect">
            <a:avLst/>
          </a:prstGeom>
        </p:spPr>
      </p:pic>
      <p:pic>
        <p:nvPicPr>
          <p:cNvPr id="10" name="Содержимое 9" descr="IMG_68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0035" y="285728"/>
            <a:ext cx="4030527" cy="4762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дидактический материал : книги – игрушки, книги – раскраски , …</a:t>
            </a:r>
            <a:endParaRPr lang="ru-RU" sz="3600" dirty="0"/>
          </a:p>
        </p:txBody>
      </p:sp>
      <p:pic>
        <p:nvPicPr>
          <p:cNvPr id="4" name="Содержимое 3" descr="IMG_6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1"/>
            <a:ext cx="7643866" cy="46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704088"/>
            <a:ext cx="2543164" cy="50109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… фигурки персонажей знакомых </a:t>
            </a:r>
            <a:r>
              <a:rPr lang="ru-RU" sz="4000" b="1" dirty="0" err="1" smtClean="0">
                <a:latin typeface="Monotype Corsiva" pitchFamily="66" charset="0"/>
              </a:rPr>
              <a:t>потешек</a:t>
            </a:r>
            <a:r>
              <a:rPr lang="ru-RU" sz="4000" b="1" dirty="0" smtClean="0">
                <a:latin typeface="Monotype Corsiva" pitchFamily="66" charset="0"/>
              </a:rPr>
              <a:t>, прибауток, сказок.</a:t>
            </a:r>
            <a:br>
              <a:rPr lang="ru-RU" sz="4000" b="1" dirty="0" smtClean="0">
                <a:latin typeface="Monotype Corsiva" pitchFamily="66" charset="0"/>
              </a:rPr>
            </a:b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IMG_6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/>
            </a:r>
            <a:br>
              <a:rPr lang="ru-RU" sz="8000" dirty="0" smtClean="0">
                <a:latin typeface="Monotype Corsiva" pitchFamily="66" charset="0"/>
              </a:rPr>
            </a:br>
            <a:r>
              <a:rPr lang="ru-RU" sz="8900" dirty="0" smtClean="0">
                <a:latin typeface="Monotype Corsiva" pitchFamily="66" charset="0"/>
              </a:rPr>
              <a:t>Спасибо  </a:t>
            </a:r>
            <a:br>
              <a:rPr lang="ru-RU" sz="8900" dirty="0" smtClean="0">
                <a:latin typeface="Monotype Corsiva" pitchFamily="66" charset="0"/>
              </a:rPr>
            </a:br>
            <a:r>
              <a:rPr lang="ru-RU" sz="8900" dirty="0" smtClean="0">
                <a:latin typeface="Monotype Corsiva" pitchFamily="66" charset="0"/>
              </a:rPr>
              <a:t>за </a:t>
            </a:r>
            <a:r>
              <a:rPr lang="ru-RU" sz="8900" smtClean="0">
                <a:latin typeface="Monotype Corsiva" pitchFamily="66" charset="0"/>
              </a:rPr>
              <a:t>внимание!</a:t>
            </a:r>
            <a:r>
              <a:rPr lang="ru-RU" sz="8000" dirty="0" smtClean="0">
                <a:latin typeface="Monotype Corsiva" pitchFamily="66" charset="0"/>
              </a:rPr>
              <a:t/>
            </a:r>
            <a:br>
              <a:rPr lang="ru-RU" sz="80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6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9"/>
            <a:ext cx="8429684" cy="6038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« Баю-баю на кровать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Стали гули прилетать.  …</a:t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Содержимое 3" descr="IMG_6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33670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971792" cy="28677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…Ворковали сладко :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Спи, моя касатка.»</a:t>
            </a:r>
            <a:endParaRPr lang="ru-RU" sz="2800" dirty="0"/>
          </a:p>
        </p:txBody>
      </p:sp>
      <p:pic>
        <p:nvPicPr>
          <p:cNvPr id="4" name="Содержимое 3" descr="IMG_68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357166"/>
            <a:ext cx="493515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186106" cy="5786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err="1" smtClean="0">
                <a:latin typeface="Monotype Corsiva" pitchFamily="66" charset="0"/>
              </a:rPr>
              <a:t>Потешки</a:t>
            </a:r>
            <a:r>
              <a:rPr lang="ru-RU" sz="2800" dirty="0" smtClean="0"/>
              <a:t> – песенки, сопровождающие игры ребенка с пальцами, ручками и ножками, в которых есть уже «урок», педагогическое наставление.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IMG_6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85728"/>
            <a:ext cx="514350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4646320" cy="34847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>
                <a:latin typeface="Monotype Corsiva" pitchFamily="66" charset="0"/>
              </a:rPr>
              <a:t>Мы на луг ходили …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5" name="Рисунок 4" descr="IMG_6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092778"/>
            <a:ext cx="4576754" cy="3432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… хоровод …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4" name="Содержимое 3" descr="IMG_6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358114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… водили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4" name="Содержимое 3" descr="IMG_6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9"/>
            <a:ext cx="7500990" cy="4967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1214422"/>
            <a:ext cx="2857520" cy="31432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Умница, Катенька,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Ешь кашу </a:t>
            </a:r>
            <a:r>
              <a:rPr lang="ru-RU" sz="2800" b="1" dirty="0" err="1" smtClean="0">
                <a:latin typeface="Monotype Corsiva" pitchFamily="66" charset="0"/>
              </a:rPr>
              <a:t>сладеньку</a:t>
            </a:r>
            <a:r>
              <a:rPr lang="ru-RU" sz="2800" b="1" dirty="0" smtClean="0">
                <a:latin typeface="Monotype Corsiva" pitchFamily="66" charset="0"/>
              </a:rPr>
              <a:t>, Вкусную, пушистую,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Мягкую, душистую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Содержимое 3" descr="IMG_6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5852583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92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«Использование малых  форм устного народного творчества, как средство развития детей раннего возраста» </vt:lpstr>
      <vt:lpstr>Презентация PowerPoint</vt:lpstr>
      <vt:lpstr>« Баю-баю на кровать Стали гули прилетать.  … </vt:lpstr>
      <vt:lpstr>…Ворковали сладко : Спи, моя касатка.»</vt:lpstr>
      <vt:lpstr>         Потешки – песенки, сопровождающие игры ребенка с пальцами, ручками и ножками, в которых есть уже «урок», педагогическое наставление.        </vt:lpstr>
      <vt:lpstr>Мы на луг ходили …</vt:lpstr>
      <vt:lpstr>… хоровод …</vt:lpstr>
      <vt:lpstr>… водили</vt:lpstr>
      <vt:lpstr>Умница, Катенька,  Ешь кашу сладеньку, Вкусную, пушистую, Мягкую, душистую.  </vt:lpstr>
      <vt:lpstr>На дубочке, Тут сидят два голубочка. У них шейки голубые, У них перья золотые.</vt:lpstr>
      <vt:lpstr>Презентация PowerPoint</vt:lpstr>
      <vt:lpstr>Не шумите, мыши, Кошечка услышит! Тише, тише, тише! Ш – ш – ш – ш!</vt:lpstr>
      <vt:lpstr>Белка зайчику сказала : « У меня орешков мало. Ну – ка зайка, помогай Собирать мне урожай.»</vt:lpstr>
      <vt:lpstr>Презентация PowerPoint</vt:lpstr>
      <vt:lpstr>Для привлечения внимания детей подбирается разнообразный</vt:lpstr>
      <vt:lpstr>дидактический материал : книги – игрушки, книги – раскраски , …</vt:lpstr>
      <vt:lpstr> … фигурки персонажей знакомых потешек, прибауток, сказок. </vt:lpstr>
      <vt:lpstr> Спасибо   за внимание!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Использование малых форм устного народного творчества, как средство развития детей раннего возраста.» </dc:title>
  <dc:creator>User</dc:creator>
  <cp:lastModifiedBy>Елена</cp:lastModifiedBy>
  <cp:revision>12</cp:revision>
  <dcterms:created xsi:type="dcterms:W3CDTF">2010-09-06T13:23:53Z</dcterms:created>
  <dcterms:modified xsi:type="dcterms:W3CDTF">2011-07-30T04:42:41Z</dcterms:modified>
</cp:coreProperties>
</file>