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821-F8F2-4311-A778-A14BBF3651C0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4FF0AE-397D-435D-805B-2CD11F804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821-F8F2-4311-A778-A14BBF3651C0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F0AE-397D-435D-805B-2CD11F804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821-F8F2-4311-A778-A14BBF3651C0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F0AE-397D-435D-805B-2CD11F804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821-F8F2-4311-A778-A14BBF3651C0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4FF0AE-397D-435D-805B-2CD11F804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821-F8F2-4311-A778-A14BBF3651C0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F0AE-397D-435D-805B-2CD11F8049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821-F8F2-4311-A778-A14BBF3651C0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F0AE-397D-435D-805B-2CD11F804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821-F8F2-4311-A778-A14BBF3651C0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4FF0AE-397D-435D-805B-2CD11F8049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821-F8F2-4311-A778-A14BBF3651C0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F0AE-397D-435D-805B-2CD11F804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821-F8F2-4311-A778-A14BBF3651C0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F0AE-397D-435D-805B-2CD11F804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821-F8F2-4311-A778-A14BBF3651C0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F0AE-397D-435D-805B-2CD11F804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3821-F8F2-4311-A778-A14BBF3651C0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F0AE-397D-435D-805B-2CD11F8049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423821-F8F2-4311-A778-A14BBF3651C0}" type="datetimeFigureOut">
              <a:rPr lang="ru-RU" smtClean="0"/>
              <a:t>25.07.2011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4FF0AE-397D-435D-805B-2CD11F8049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929067"/>
            <a:ext cx="8458200" cy="214672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Выполнила : воспитатель</a:t>
            </a:r>
            <a:br>
              <a:rPr lang="ru-RU" sz="2400" dirty="0" smtClean="0"/>
            </a:br>
            <a:r>
              <a:rPr lang="ru-RU" sz="2400" dirty="0" smtClean="0"/>
              <a:t> первой квалификационной категории</a:t>
            </a:r>
            <a:br>
              <a:rPr lang="ru-RU" sz="2400" dirty="0" smtClean="0"/>
            </a:br>
            <a:r>
              <a:rPr lang="ru-RU" sz="2400" dirty="0" smtClean="0"/>
              <a:t>Борисова А.В.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Г.Челябинск 2010 г.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292895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«Система работы по патриотическому воспитанию дошкольников.»</a:t>
            </a:r>
            <a:endParaRPr lang="ru-RU" sz="48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84" y="376222"/>
            <a:ext cx="8686800" cy="8382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Россия – мой дом !!!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 descr="DSC01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14422"/>
            <a:ext cx="4330113" cy="3247585"/>
          </a:xfrm>
          <a:prstGeom prst="rect">
            <a:avLst/>
          </a:prstGeom>
        </p:spPr>
      </p:pic>
      <p:pic>
        <p:nvPicPr>
          <p:cNvPr id="4" name="Содержимое 3" descr="DSC012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840472">
            <a:off x="863404" y="1970302"/>
            <a:ext cx="4060233" cy="3898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04350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Спасибо</a:t>
            </a:r>
            <a:br>
              <a:rPr lang="ru-RU" sz="6600" b="1" dirty="0" smtClean="0">
                <a:latin typeface="Monotype Corsiva" pitchFamily="66" charset="0"/>
              </a:rPr>
            </a:br>
            <a:r>
              <a:rPr lang="ru-RU" sz="6600" b="1" dirty="0" smtClean="0">
                <a:latin typeface="Monotype Corsiva" pitchFamily="66" charset="0"/>
              </a:rPr>
              <a:t> за внимание!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86454"/>
            <a:ext cx="8686800" cy="293671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i="1" dirty="0" smtClean="0"/>
              <a:t> « </a:t>
            </a:r>
            <a:r>
              <a:rPr lang="ru-RU" i="1" dirty="0" smtClean="0">
                <a:latin typeface="Monotype Corsiva" pitchFamily="66" charset="0"/>
              </a:rPr>
              <a:t>Давайте познакомимся</a:t>
            </a:r>
            <a:r>
              <a:rPr lang="ru-RU" i="1" dirty="0" smtClean="0"/>
              <a:t>.»</a:t>
            </a:r>
            <a:endParaRPr lang="ru-RU" i="1" dirty="0"/>
          </a:p>
        </p:txBody>
      </p:sp>
      <p:pic>
        <p:nvPicPr>
          <p:cNvPr id="4" name="Содержимое 3" descr="DSC01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6218656" cy="4663990"/>
          </a:xfrm>
        </p:spPr>
      </p:pic>
      <p:sp>
        <p:nvSpPr>
          <p:cNvPr id="6" name="TextBox 5"/>
          <p:cNvSpPr txBox="1"/>
          <p:nvPr/>
        </p:nvSpPr>
        <p:spPr>
          <a:xfrm>
            <a:off x="6786578" y="1357298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Спой имя!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« День Варения !!! »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Содержимое 3" descr="DSC01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612" y="1428736"/>
            <a:ext cx="8031836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dirty="0" smtClean="0"/>
              <a:t> </a:t>
            </a:r>
            <a:r>
              <a:rPr lang="ru-RU" b="1" dirty="0" smtClean="0">
                <a:latin typeface="Monotype Corsiva" pitchFamily="66" charset="0"/>
              </a:rPr>
              <a:t>« Край родной, навек любимый»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DSC01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9"/>
            <a:ext cx="4191029" cy="3143272"/>
          </a:xfrm>
        </p:spPr>
      </p:pic>
      <p:pic>
        <p:nvPicPr>
          <p:cNvPr id="5" name="Рисунок 4" descr="DSC011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357562"/>
            <a:ext cx="4357718" cy="3268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150017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Знакомство с природой края.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Наш …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DSC011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Фотоальбом.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DSC01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3726926" cy="2795195"/>
          </a:xfrm>
        </p:spPr>
      </p:pic>
      <p:pic>
        <p:nvPicPr>
          <p:cNvPr id="5" name="Рисунок 4" descr="DSC01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00042"/>
            <a:ext cx="4187237" cy="3140428"/>
          </a:xfrm>
          <a:prstGeom prst="rect">
            <a:avLst/>
          </a:prstGeom>
        </p:spPr>
      </p:pic>
      <p:pic>
        <p:nvPicPr>
          <p:cNvPr id="6" name="Рисунок 5" descr="DSC01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571876"/>
            <a:ext cx="4115799" cy="3086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  «</a:t>
            </a:r>
            <a:r>
              <a:rPr lang="ru-RU" b="1" dirty="0" smtClean="0">
                <a:latin typeface="Monotype Corsiva" pitchFamily="66" charset="0"/>
              </a:rPr>
              <a:t> Вместе весело шагать.» Экскурсия…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8" name="Рисунок 7" descr="DSC01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99812"/>
            <a:ext cx="4186097" cy="3139573"/>
          </a:xfrm>
          <a:prstGeom prst="rect">
            <a:avLst/>
          </a:prstGeom>
        </p:spPr>
      </p:pic>
      <p:pic>
        <p:nvPicPr>
          <p:cNvPr id="6" name="Содержимое 5" descr="DSC011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8025" y="1978901"/>
            <a:ext cx="4213976" cy="3160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По детскому саду.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3" descr="DSC01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876"/>
            <a:ext cx="3584050" cy="2688038"/>
          </a:xfrm>
        </p:spPr>
      </p:pic>
      <p:pic>
        <p:nvPicPr>
          <p:cNvPr id="6" name="Рисунок 5" descr="DSC01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143248"/>
            <a:ext cx="4687303" cy="3515477"/>
          </a:xfrm>
          <a:prstGeom prst="rect">
            <a:avLst/>
          </a:prstGeom>
        </p:spPr>
      </p:pic>
      <p:pic>
        <p:nvPicPr>
          <p:cNvPr id="5" name="Рисунок 4" descr="DSC011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357298"/>
            <a:ext cx="3472857" cy="2604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Знакомство с членами семьи и их обязанностями.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Рисунок 5" descr="DSC01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286124"/>
            <a:ext cx="4472989" cy="3354742"/>
          </a:xfrm>
          <a:prstGeom prst="rect">
            <a:avLst/>
          </a:prstGeom>
        </p:spPr>
      </p:pic>
      <p:pic>
        <p:nvPicPr>
          <p:cNvPr id="4" name="Содержимое 3" descr="DSC011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00175"/>
            <a:ext cx="3798364" cy="2643206"/>
          </a:xfrm>
        </p:spPr>
      </p:pic>
      <p:pic>
        <p:nvPicPr>
          <p:cNvPr id="5" name="Рисунок 4" descr="DSC01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14422"/>
            <a:ext cx="3972923" cy="2979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67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Выполнила : воспитатель  первой квалификационной категории Борисова А.В.  Г.Челябинск 2010 г.</vt:lpstr>
      <vt:lpstr>Блок « Давайте познакомимся.»</vt:lpstr>
      <vt:lpstr>« День Варения !!! »</vt:lpstr>
      <vt:lpstr>Блок « Край родной, навек любимый»</vt:lpstr>
      <vt:lpstr>Наш …</vt:lpstr>
      <vt:lpstr>Фотоальбом.</vt:lpstr>
      <vt:lpstr>Блок  « Вместе весело шагать.» Экскурсия…</vt:lpstr>
      <vt:lpstr>По детскому саду.</vt:lpstr>
      <vt:lpstr>Знакомство с членами семьи и их обязанностями.</vt:lpstr>
      <vt:lpstr>Россия – мой дом !!!</vt:lpstr>
      <vt:lpstr>Спасибо 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 : воспитатель  первой квалификационной категории Борисова А.В.  Г.Челябинск 2010 г.</dc:title>
  <dc:creator>User</dc:creator>
  <cp:lastModifiedBy>Елена</cp:lastModifiedBy>
  <cp:revision>6</cp:revision>
  <dcterms:created xsi:type="dcterms:W3CDTF">2010-09-06T06:18:15Z</dcterms:created>
  <dcterms:modified xsi:type="dcterms:W3CDTF">2011-07-25T11:57:32Z</dcterms:modified>
</cp:coreProperties>
</file>